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6" r:id="rId3"/>
    <p:sldId id="285" r:id="rId5"/>
    <p:sldId id="267" r:id="rId6"/>
    <p:sldId id="265" r:id="rId7"/>
    <p:sldId id="286" r:id="rId8"/>
    <p:sldId id="290" r:id="rId9"/>
    <p:sldId id="296" r:id="rId10"/>
    <p:sldId id="301" r:id="rId11"/>
    <p:sldId id="298" r:id="rId12"/>
    <p:sldId id="302" r:id="rId13"/>
    <p:sldId id="304" r:id="rId14"/>
    <p:sldId id="305" r:id="rId15"/>
    <p:sldId id="289" r:id="rId16"/>
    <p:sldId id="291" r:id="rId17"/>
    <p:sldId id="294" r:id="rId18"/>
    <p:sldId id="306" r:id="rId19"/>
    <p:sldId id="30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/>
        </p14:section>
        <p14:section name="Group Member 1" id="{0860697E-8C4A-43F9-A7C0-C435911657B2}">
          <p14:sldIdLst/>
        </p14:section>
        <p14:section name="Group Member 2" id="{ED02CA79-8112-418E-8BC2-0FD9B68AECB3}">
          <p14:sldIdLst>
            <p14:sldId id="266"/>
            <p14:sldId id="285"/>
            <p14:sldId id="267"/>
            <p14:sldId id="265"/>
            <p14:sldId id="286"/>
            <p14:sldId id="290"/>
            <p14:sldId id="289"/>
            <p14:sldId id="291"/>
            <p14:sldId id="294"/>
            <p14:sldId id="306"/>
            <p14:sldId id="308"/>
            <p14:sldId id="296"/>
            <p14:sldId id="301"/>
            <p14:sldId id="298"/>
            <p14:sldId id="302"/>
            <p14:sldId id="304"/>
            <p14:sldId id="305"/>
          </p14:sldIdLst>
        </p14:section>
        <p14:section name="Group Member 3" id="{0DAD77B1-60C5-4EB2-933E-C56E97A5B2A7}">
          <p14:sldIdLst/>
        </p14:section>
        <p14:section name="General Closing" id="{4AB6C702-EE4D-4283-ACB0-770710E41AE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2865" autoAdjust="0"/>
  </p:normalViewPr>
  <p:slideViewPr>
    <p:cSldViewPr snapToGrid="0">
      <p:cViewPr varScale="1">
        <p:scale>
          <a:sx n="104" d="100"/>
          <a:sy n="104" d="100"/>
        </p:scale>
        <p:origin x="618" y="114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/>
              <a:t>DEFECT PROGRAMMER ASSIGNMENT</a:t>
            </a:r>
            <a:endParaRPr lang="en-I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altLang="en-US"/>
              <a:t>Capgemini: Sprint 1</a:t>
            </a:r>
            <a:endParaRPr lang="en-IN" altLang="en-US"/>
          </a:p>
          <a:p>
            <a:r>
              <a:rPr lang="en-IN" altLang="en-US"/>
              <a:t>Group 3</a:t>
            </a:r>
            <a:endParaRPr lang="en-IN" altLang="en-US"/>
          </a:p>
        </p:txBody>
      </p:sp>
      <p:pic>
        <p:nvPicPr>
          <p:cNvPr id="4" name="Picture 3" descr="210040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5825" y="2605405"/>
            <a:ext cx="1656080" cy="164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createEmployeeFile()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>
                <a:sym typeface="+mn-ea"/>
              </a:rPr>
              <a:t>Create seperate file for each employee, if not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  present already, who have at least one defect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  assigned to them.</a:t>
            </a:r>
            <a:endParaRPr lang="en-IN" altLang="en-US"/>
          </a:p>
          <a:p>
            <a:r>
              <a:rPr lang="en-IN" altLang="en-US">
                <a:sym typeface="+mn-ea"/>
              </a:rPr>
              <a:t>Filename: &lt;EmpId&gt;_assignment.txt</a:t>
            </a:r>
            <a:endParaRPr lang="en-IN" altLang="en-US">
              <a:sym typeface="+mn-ea"/>
            </a:endParaRPr>
          </a:p>
          <a:p>
            <a:pPr marL="0" indent="0">
              <a:buNone/>
            </a:pPr>
            <a:r>
              <a:rPr lang="en-IN" altLang="en-US">
                <a:sym typeface="+mn-ea"/>
              </a:rPr>
              <a:t>  It Display proper error if there is any issue with opening or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  closing of employee file.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  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Programmerread.cpp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getEmployee()</a:t>
            </a:r>
            <a:endParaRPr lang="en-IN" altLang="en-US"/>
          </a:p>
        </p:txBody>
      </p:sp>
      <p:pic>
        <p:nvPicPr>
          <p:cNvPr id="4" name="Content Placeholder 3" descr="342652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1200" y="2336800"/>
            <a:ext cx="5479415" cy="359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getEmployee()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It opens ”employee.txt” database file.</a:t>
            </a:r>
            <a:endParaRPr lang="en-IN" altLang="en-US"/>
          </a:p>
          <a:p>
            <a:r>
              <a:rPr lang="en-IN" altLang="en-US"/>
              <a:t>It reads the file line by line, each line contains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information of one employee.</a:t>
            </a:r>
            <a:endParaRPr lang="en-IN" altLang="en-US"/>
          </a:p>
          <a:p>
            <a:r>
              <a:rPr lang="en-IN" altLang="en-US"/>
              <a:t>It stores information inside Employee Structure.</a:t>
            </a:r>
            <a:endParaRPr lang="en-IN" altLang="en-US"/>
          </a:p>
          <a:p>
            <a:r>
              <a:rPr lang="en-IN" altLang="en-US"/>
              <a:t>It Display error if file can’t be opened for any reason.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Defectread.cpp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ReadFileInfo()</a:t>
            </a:r>
            <a:endParaRPr lang="en-IN" altLang="en-US"/>
          </a:p>
          <a:p>
            <a:r>
              <a:rPr lang="en-IN" altLang="en-US"/>
              <a:t>InvalidDefect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4" name="Content Placeholder 3" descr="234435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94630" y="2336800"/>
            <a:ext cx="4448810" cy="359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ReadFileInfo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It reads defects from the input file.</a:t>
            </a:r>
            <a:endParaRPr lang="en-IN" altLang="en-US"/>
          </a:p>
          <a:p>
            <a:r>
              <a:rPr lang="en-IN" altLang="en-US"/>
              <a:t>checkValidity: if true call validDefect() else call invalidDefect().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4" name="Content Placeholder 3" descr="documen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336800"/>
            <a:ext cx="3599180" cy="359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InvalidDefect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It display invalid defect message with defect Id if the count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is less than the total number of attribute in defect.</a:t>
            </a:r>
            <a:endParaRPr lang="en-IN" altLang="en-US"/>
          </a:p>
          <a:p>
            <a:r>
              <a:rPr lang="en-IN" altLang="en-US"/>
              <a:t>It store in the InvalidDefect.txt</a:t>
            </a:r>
            <a:endParaRPr lang="en-IN" altLang="en-US"/>
          </a:p>
        </p:txBody>
      </p:sp>
      <p:pic>
        <p:nvPicPr>
          <p:cNvPr id="4" name="Content Placeholder 3" descr="1110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94350" y="2569210"/>
            <a:ext cx="469963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                  TEAM Capg93-Group 3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Gowthami Bonu</a:t>
            </a:r>
            <a:endParaRPr lang="en-IN" altLang="en-US"/>
          </a:p>
          <a:p>
            <a:r>
              <a:rPr lang="en-IN" altLang="en-US"/>
              <a:t>Sameer Raj</a:t>
            </a:r>
            <a:endParaRPr lang="en-IN" altLang="en-US"/>
          </a:p>
          <a:p>
            <a:r>
              <a:rPr lang="en-IN" altLang="en-US"/>
              <a:t>Vara Lakshmi Pujari</a:t>
            </a:r>
            <a:endParaRPr lang="en-IN" altLang="en-US"/>
          </a:p>
          <a:p>
            <a:r>
              <a:rPr lang="en-IN" altLang="en-US"/>
              <a:t>Seelam Navya Sahitya</a:t>
            </a:r>
            <a:endParaRPr lang="en-IN" altLang="en-US"/>
          </a:p>
          <a:p>
            <a:r>
              <a:rPr lang="en-IN" altLang="en-US"/>
              <a:t>Supriya Nulu</a:t>
            </a:r>
            <a:endParaRPr lang="en-IN" altLang="en-US"/>
          </a:p>
        </p:txBody>
      </p:sp>
      <p:pic>
        <p:nvPicPr>
          <p:cNvPr id="4" name="Content Placeholder 3" descr="650242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94350" y="2569210"/>
            <a:ext cx="469963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                        THANK YOU</a:t>
            </a:r>
            <a:endParaRPr lang="en-IN" altLang="en-US"/>
          </a:p>
        </p:txBody>
      </p:sp>
      <p:pic>
        <p:nvPicPr>
          <p:cNvPr id="5" name="Content Placeholder 4" descr="416929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29360" y="2336800"/>
            <a:ext cx="3599180" cy="3599180"/>
          </a:xfrm>
          <a:prstGeom prst="rect">
            <a:avLst/>
          </a:prstGeom>
        </p:spPr>
      </p:pic>
      <p:pic>
        <p:nvPicPr>
          <p:cNvPr id="6" name="Content Placeholder 5" descr="Sandy_Bus-39_Single-0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4895" y="2336800"/>
            <a:ext cx="3597910" cy="359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PROJECT IDEA</a:t>
            </a:r>
            <a:endParaRPr lang="en-IN" altLang="en-US"/>
          </a:p>
        </p:txBody>
      </p:sp>
      <p:sp>
        <p:nvSpPr>
          <p:cNvPr id="8" name="Content Placeholder 7"/>
          <p:cNvSpPr/>
          <p:nvPr>
            <p:ph sz="half" idx="1"/>
          </p:nvPr>
        </p:nvSpPr>
        <p:spPr/>
        <p:txBody>
          <a:bodyPr/>
          <a:p>
            <a:r>
              <a:rPr lang="en-IN" altLang="en-US"/>
              <a:t>To develop a software that automatically assigns the defects reported by the client company to programmers depending on the functional area they are handling.</a:t>
            </a:r>
            <a:endParaRPr lang="en-IN" altLang="en-US"/>
          </a:p>
        </p:txBody>
      </p:sp>
      <p:pic>
        <p:nvPicPr>
          <p:cNvPr id="9" name="Content Placeholder 8" descr="1905.i126.005_programmer wor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94350" y="2726055"/>
            <a:ext cx="4699635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</a:t>
            </a:r>
            <a:r>
              <a:rPr lang="en-IN" altLang="en-US" smtClean="0"/>
              <a:t>tructures</a:t>
            </a:r>
            <a:endParaRPr lang="en-IN" alt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smtClean="0"/>
              <a:t>DEFECT</a:t>
            </a:r>
            <a:r>
              <a:rPr lang="en-US" smtClean="0"/>
              <a:t>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altLang="en-US" smtClean="0"/>
              <a:t>int defect no.;</a:t>
            </a:r>
            <a:endParaRPr lang="en-IN" altLang="en-US" smtClean="0"/>
          </a:p>
          <a:p>
            <a:r>
              <a:rPr lang="en-IN" altLang="en-US" smtClean="0"/>
              <a:t>string description;</a:t>
            </a:r>
            <a:endParaRPr lang="en-IN" altLang="en-US" smtClean="0"/>
          </a:p>
          <a:p>
            <a:r>
              <a:rPr lang="en-IN" altLang="en-US" smtClean="0"/>
              <a:t>string modulename;</a:t>
            </a:r>
            <a:endParaRPr lang="en-IN" altLang="en-US" smtClean="0"/>
          </a:p>
          <a:p>
            <a:r>
              <a:rPr lang="en-IN" altLang="en-US" smtClean="0"/>
              <a:t>string functionalarea;</a:t>
            </a:r>
            <a:endParaRPr lang="en-IN" altLang="en-US" smtClean="0"/>
          </a:p>
          <a:p>
            <a:r>
              <a:rPr lang="en-IN" altLang="en-US" smtClean="0"/>
              <a:t>string date;</a:t>
            </a:r>
            <a:endParaRPr lang="en-US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altLang="en-US" dirty="0"/>
              <a:t>PROGRAMMER</a:t>
            </a:r>
            <a:endParaRPr lang="en-I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altLang="en-US" smtClean="0"/>
              <a:t>int empId;</a:t>
            </a:r>
            <a:endParaRPr lang="en-IN" altLang="en-US" smtClean="0"/>
          </a:p>
          <a:p>
            <a:r>
              <a:rPr lang="en-IN" altLang="en-US" smtClean="0"/>
              <a:t>string empName;</a:t>
            </a:r>
            <a:endParaRPr lang="en-IN" altLang="en-US" smtClean="0"/>
          </a:p>
          <a:p>
            <a:r>
              <a:rPr lang="en-IN" altLang="en-US" smtClean="0"/>
              <a:t>string businessUnit;</a:t>
            </a:r>
            <a:endParaRPr lang="en-IN" altLang="en-US" smtClean="0"/>
          </a:p>
          <a:p>
            <a:r>
              <a:rPr lang="en-IN" altLang="en-US" smtClean="0"/>
              <a:t>string functionalarea;</a:t>
            </a:r>
            <a:endParaRPr lang="en-IN" altLang="en-US" smtClean="0"/>
          </a:p>
          <a:p>
            <a:r>
              <a:rPr lang="en-IN" altLang="en-US" smtClean="0"/>
              <a:t>string designation;</a:t>
            </a:r>
            <a:endParaRPr lang="en-US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Main/Base Class</a:t>
            </a:r>
            <a:endParaRPr lang="en-IN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IN" altLang="en-US"/>
              <a:t>main.cpp</a:t>
            </a:r>
            <a:endParaRPr lang="en-IN" altLang="en-US"/>
          </a:p>
          <a:p>
            <a:r>
              <a:rPr lang="en-IN" altLang="en-US"/>
              <a:t>defect.cpp</a:t>
            </a:r>
            <a:endParaRPr lang="en-IN" altLang="en-US"/>
          </a:p>
          <a:p>
            <a:r>
              <a:rPr lang="en-IN" altLang="en-US"/>
              <a:t>defectread.cpp</a:t>
            </a:r>
            <a:endParaRPr lang="en-IN" altLang="en-US"/>
          </a:p>
          <a:p>
            <a:r>
              <a:rPr lang="en-IN" altLang="en-US"/>
              <a:t>programmer.cpp</a:t>
            </a:r>
            <a:endParaRPr lang="en-IN" altLang="en-US"/>
          </a:p>
          <a:p>
            <a:r>
              <a:rPr lang="en-IN" altLang="en-US"/>
              <a:t>programmerread.cpp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Child Class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/>
              <a:t>fatal.cpp</a:t>
            </a:r>
            <a:endParaRPr lang="en-IN" altLang="en-US"/>
          </a:p>
          <a:p>
            <a:r>
              <a:rPr lang="en-IN" altLang="en-US"/>
              <a:t>urgent.cpp</a:t>
            </a:r>
            <a:endParaRPr lang="en-IN" altLang="en-US"/>
          </a:p>
          <a:p>
            <a:r>
              <a:rPr lang="en-IN" altLang="en-US"/>
              <a:t>normal.cpp</a:t>
            </a:r>
            <a:endParaRPr lang="en-IN" altLang="en-US"/>
          </a:p>
          <a:p>
            <a:r>
              <a:rPr lang="en-IN" altLang="en-US"/>
              <a:t>nicetohave.cpp</a:t>
            </a:r>
            <a:endParaRPr lang="en-IN" altLang="en-US"/>
          </a:p>
        </p:txBody>
      </p:sp>
      <p:pic>
        <p:nvPicPr>
          <p:cNvPr id="4" name="Content Placeholder 3" descr="1110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94350" y="2569210"/>
            <a:ext cx="469963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Main.cpp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AssignEmployee()</a:t>
            </a:r>
            <a:endParaRPr lang="en-IN" altLang="en-US"/>
          </a:p>
          <a:p>
            <a:r>
              <a:rPr lang="en-IN" altLang="en-US"/>
              <a:t>SearchProgrammer()</a:t>
            </a:r>
            <a:endParaRPr lang="en-IN" altLang="en-US"/>
          </a:p>
          <a:p>
            <a:r>
              <a:rPr lang="en-IN" altLang="en-US"/>
              <a:t>unassignedDefect()</a:t>
            </a:r>
            <a:endParaRPr lang="en-IN" altLang="en-US"/>
          </a:p>
          <a:p>
            <a:r>
              <a:rPr lang="en-IN" altLang="en-US"/>
              <a:t>createEmployeeFile()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assignEmployee()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It go through all defects and check their status.</a:t>
            </a:r>
            <a:endParaRPr lang="en-IN" altLang="en-US"/>
          </a:p>
          <a:p>
            <a:r>
              <a:rPr lang="en-IN" altLang="en-US"/>
              <a:t>If status is open then it calls-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searchProgrammer() Function.</a:t>
            </a:r>
            <a:endParaRPr lang="en-IN" altLang="en-US"/>
          </a:p>
          <a:p>
            <a:r>
              <a:rPr lang="en-IN" altLang="en-US"/>
              <a:t>Defects with any other status are ignored.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SearchProgrammer()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IN" altLang="en-US">
                <a:sym typeface="+mn-ea"/>
              </a:rPr>
              <a:t>For each defect passed, it searches for programmer in the array.</a:t>
            </a:r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Search Criteria:   </a:t>
            </a:r>
            <a:endParaRPr lang="en-IN" altLang="en-US">
              <a:sym typeface="+mn-ea"/>
            </a:endParaRPr>
          </a:p>
          <a:p>
            <a:pPr marL="0" indent="0">
              <a:buNone/>
            </a:pPr>
            <a:r>
              <a:rPr lang="en-IN" altLang="en-US">
                <a:sym typeface="+mn-ea"/>
              </a:rPr>
              <a:t>  FunctionalArea of Defect shall match with Expertise of Programmer.</a:t>
            </a:r>
            <a:endParaRPr lang="en-IN" altLang="en-US"/>
          </a:p>
          <a:p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If there is a match, the defect is assigned to the Programmer and create EmployeeFile() Function is called.</a:t>
            </a:r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If no programmer could be found then uaasignedDefect() Function is called for that defect.</a:t>
            </a:r>
            <a:endParaRPr lang="en-IN" altLang="en-US"/>
          </a:p>
          <a:p>
            <a:endParaRPr lang="en-IN" alt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unassignedDefect()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It opens “unassignedDefect.txt” file and append all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information of current defect to the last line of the file.</a:t>
            </a:r>
            <a:endParaRPr lang="en-IN" altLang="en-US"/>
          </a:p>
          <a:p>
            <a:r>
              <a:rPr lang="en-IN" altLang="en-US"/>
              <a:t>If file is not present it creates a new one.</a:t>
            </a:r>
            <a:endParaRPr lang="en-IN" altLang="en-US"/>
          </a:p>
          <a:p>
            <a:r>
              <a:rPr lang="en-IN" altLang="en-US"/>
              <a:t>Display proper error if there is any issue with opening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or writing inside this file.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2418</Words>
  <Application>WPS Presentation</Application>
  <PresentationFormat>Widescreen</PresentationFormat>
  <Paragraphs>128</Paragraphs>
  <Slides>17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Trebuchet MS</vt:lpstr>
      <vt:lpstr>Microsoft YaHei</vt:lpstr>
      <vt:lpstr>Arial Unicode MS</vt:lpstr>
      <vt:lpstr>Calibri</vt:lpstr>
      <vt:lpstr>2_Berlin</vt:lpstr>
      <vt:lpstr>Second Research Area</vt:lpstr>
      <vt:lpstr>PowerPoint 演示文稿</vt:lpstr>
      <vt:lpstr>Supporting content</vt:lpstr>
      <vt:lpstr>Supporting 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samee</cp:lastModifiedBy>
  <cp:revision>6</cp:revision>
  <dcterms:created xsi:type="dcterms:W3CDTF">2014-04-17T23:07:00Z</dcterms:created>
  <dcterms:modified xsi:type="dcterms:W3CDTF">2022-11-08T16:02:48Z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8045875C1E7144EC8603BCD74DE08A00</vt:lpwstr>
  </property>
  <property fmtid="{D5CDD505-2E9C-101B-9397-08002B2CF9AE}" pid="3" name="KSOProductBuildVer">
    <vt:lpwstr>1033-11.2.0.11380</vt:lpwstr>
  </property>
</Properties>
</file>